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575" r:id="rId7"/>
    <p:sldId id="603" r:id="rId8"/>
    <p:sldId id="576" r:id="rId9"/>
    <p:sldId id="577" r:id="rId10"/>
    <p:sldId id="578" r:id="rId11"/>
    <p:sldId id="604" r:id="rId12"/>
    <p:sldId id="579" r:id="rId13"/>
    <p:sldId id="580" r:id="rId14"/>
    <p:sldId id="605" r:id="rId15"/>
    <p:sldId id="581" r:id="rId16"/>
    <p:sldId id="582" r:id="rId17"/>
    <p:sldId id="606" r:id="rId18"/>
    <p:sldId id="583" r:id="rId19"/>
    <p:sldId id="607" r:id="rId20"/>
    <p:sldId id="584" r:id="rId21"/>
    <p:sldId id="608" r:id="rId22"/>
    <p:sldId id="585" r:id="rId23"/>
    <p:sldId id="586" r:id="rId24"/>
    <p:sldId id="609" r:id="rId25"/>
    <p:sldId id="587" r:id="rId26"/>
    <p:sldId id="588" r:id="rId27"/>
    <p:sldId id="610" r:id="rId28"/>
    <p:sldId id="589" r:id="rId29"/>
    <p:sldId id="590" r:id="rId30"/>
    <p:sldId id="591" r:id="rId31"/>
    <p:sldId id="592" r:id="rId32"/>
    <p:sldId id="593" r:id="rId33"/>
    <p:sldId id="594" r:id="rId34"/>
    <p:sldId id="595" r:id="rId35"/>
    <p:sldId id="611" r:id="rId36"/>
    <p:sldId id="596" r:id="rId37"/>
    <p:sldId id="612" r:id="rId38"/>
    <p:sldId id="597" r:id="rId39"/>
    <p:sldId id="598" r:id="rId40"/>
    <p:sldId id="599" r:id="rId41"/>
    <p:sldId id="600" r:id="rId42"/>
    <p:sldId id="601" r:id="rId43"/>
    <p:sldId id="602" r:id="rId44"/>
    <p:sldId id="613" r:id="rId45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89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12.png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image" Target="../media/image13.png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0.xml"/><Relationship Id="rId2" Type="http://schemas.openxmlformats.org/officeDocument/2006/relationships/image" Target="../media/image14.png"/><Relationship Id="rId1" Type="http://schemas.openxmlformats.org/officeDocument/2006/relationships/tags" Target="../tags/tag29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image" Target="../media/image15.png"/><Relationship Id="rId1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8.xml"/><Relationship Id="rId2" Type="http://schemas.openxmlformats.org/officeDocument/2006/relationships/image" Target="../media/image20.png"/><Relationship Id="rId1" Type="http://schemas.openxmlformats.org/officeDocument/2006/relationships/tags" Target="../tags/tag3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21.png"/><Relationship Id="rId1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22.png"/><Relationship Id="rId1" Type="http://schemas.openxmlformats.org/officeDocument/2006/relationships/tags" Target="../tags/tag43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7.xml"/><Relationship Id="rId2" Type="http://schemas.openxmlformats.org/officeDocument/2006/relationships/image" Target="../media/image23.png"/><Relationship Id="rId1" Type="http://schemas.openxmlformats.org/officeDocument/2006/relationships/tags" Target="../tags/tag46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0.xml"/><Relationship Id="rId4" Type="http://schemas.openxmlformats.org/officeDocument/2006/relationships/image" Target="../media/image25.png"/><Relationship Id="rId3" Type="http://schemas.openxmlformats.org/officeDocument/2006/relationships/tags" Target="../tags/tag49.xml"/><Relationship Id="rId2" Type="http://schemas.openxmlformats.org/officeDocument/2006/relationships/image" Target="../media/image24.png"/><Relationship Id="rId1" Type="http://schemas.openxmlformats.org/officeDocument/2006/relationships/tags" Target="../tags/tag48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2.xml"/><Relationship Id="rId2" Type="http://schemas.openxmlformats.org/officeDocument/2006/relationships/image" Target="../media/image26.png"/><Relationship Id="rId1" Type="http://schemas.openxmlformats.org/officeDocument/2006/relationships/tags" Target="../tags/tag5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tags" Target="../tags/tag5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tags" Target="../tags/tag54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5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tags" Target="../tags/tag56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31.png"/><Relationship Id="rId1" Type="http://schemas.openxmlformats.org/officeDocument/2006/relationships/tags" Target="../tags/tag57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32.png"/><Relationship Id="rId1" Type="http://schemas.openxmlformats.org/officeDocument/2006/relationships/tags" Target="../tags/tag60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4.png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image" Target="../media/image33.png"/><Relationship Id="rId1" Type="http://schemas.openxmlformats.org/officeDocument/2006/relationships/tags" Target="../tags/tag63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image" Target="../media/image34.png"/><Relationship Id="rId1" Type="http://schemas.openxmlformats.org/officeDocument/2006/relationships/tags" Target="../tags/tag66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tags" Target="../tags/tag6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tags" Target="../tags/tag69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tags" Target="../tags/tag7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tags" Target="../tags/tag71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39.png"/><Relationship Id="rId1" Type="http://schemas.openxmlformats.org/officeDocument/2006/relationships/tags" Target="../tags/tag7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image" Target="../media/image41.png"/><Relationship Id="rId3" Type="http://schemas.openxmlformats.org/officeDocument/2006/relationships/tags" Target="../tags/tag76.xml"/><Relationship Id="rId2" Type="http://schemas.openxmlformats.org/officeDocument/2006/relationships/image" Target="../media/image40.png"/><Relationship Id="rId1" Type="http://schemas.openxmlformats.org/officeDocument/2006/relationships/tags" Target="../tags/tag7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image" Target="../media/image42.png"/><Relationship Id="rId1" Type="http://schemas.openxmlformats.org/officeDocument/2006/relationships/tags" Target="../tags/tag79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5.xml"/><Relationship Id="rId2" Type="http://schemas.openxmlformats.org/officeDocument/2006/relationships/image" Target="../media/image43.png"/><Relationship Id="rId1" Type="http://schemas.openxmlformats.org/officeDocument/2006/relationships/tags" Target="../tags/tag8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10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tags" Target="../tags/tag86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tags" Target="../tags/tag8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1" Type="http://schemas.openxmlformats.org/officeDocument/2006/relationships/tags" Target="../tags/tag8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6.png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tags" Target="../tags/tag14.xml"/><Relationship Id="rId2" Type="http://schemas.openxmlformats.org/officeDocument/2006/relationships/image" Target="../media/image7.png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2" Type="http://schemas.openxmlformats.org/officeDocument/2006/relationships/image" Target="../media/image11.png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0" y="2738120"/>
            <a:ext cx="5486400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7940" y="1052830"/>
            <a:ext cx="7259320" cy="442087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575685" y="2204720"/>
            <a:ext cx="6252210" cy="147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37585" y="4293235"/>
            <a:ext cx="6290310" cy="1041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340" y="549275"/>
            <a:ext cx="6603365" cy="546862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719185" y="1029970"/>
            <a:ext cx="39243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1405" y="1125220"/>
            <a:ext cx="7776210" cy="431736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529205" y="3623310"/>
            <a:ext cx="7541260" cy="183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52270" y="1480820"/>
            <a:ext cx="8886825" cy="38957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991995" y="2853055"/>
            <a:ext cx="8368665" cy="235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0955" y="1137920"/>
            <a:ext cx="7292340" cy="414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3330" y="1430655"/>
            <a:ext cx="7860030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3770" y="549275"/>
            <a:ext cx="5756275" cy="534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82670" y="486410"/>
            <a:ext cx="5751830" cy="54546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3300" y="828675"/>
            <a:ext cx="7326630" cy="485584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8515985" y="3723005"/>
            <a:ext cx="607060" cy="381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56965" y="400050"/>
            <a:ext cx="5510530" cy="56222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184515" y="621030"/>
            <a:ext cx="628650" cy="34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184515" y="2853055"/>
            <a:ext cx="675640" cy="311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184515" y="5228590"/>
            <a:ext cx="594360" cy="305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4495" y="927100"/>
            <a:ext cx="11382375" cy="426847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123815" y="2494915"/>
            <a:ext cx="472440" cy="445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551930" y="840105"/>
            <a:ext cx="5189220" cy="978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6505575" y="2759710"/>
            <a:ext cx="5234940" cy="90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6553200" y="4197350"/>
            <a:ext cx="5222240" cy="908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6355" y="1268730"/>
            <a:ext cx="7019290" cy="415163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900680" y="2287270"/>
            <a:ext cx="7747635" cy="57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639695" y="3789045"/>
            <a:ext cx="7856855" cy="177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4360" y="549275"/>
            <a:ext cx="6167120" cy="542734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8533765" y="1045210"/>
            <a:ext cx="548005" cy="282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4045" y="418465"/>
            <a:ext cx="6621780" cy="32804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98190" y="3715385"/>
            <a:ext cx="6583045" cy="228346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297555" y="4509135"/>
            <a:ext cx="6444615" cy="1555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7305" y="939800"/>
            <a:ext cx="6558915" cy="467487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2999740" y="2781300"/>
            <a:ext cx="5833110" cy="2733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45690" y="629285"/>
            <a:ext cx="628713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1185" y="638810"/>
            <a:ext cx="6282055" cy="52927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71850" y="758190"/>
            <a:ext cx="6016625" cy="488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3930" y="405130"/>
            <a:ext cx="5535930" cy="568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4345" y="1033145"/>
            <a:ext cx="6927215" cy="431482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9018270" y="1477010"/>
            <a:ext cx="548005" cy="347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288030" y="3933190"/>
            <a:ext cx="6637020" cy="1359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885" y="1412875"/>
            <a:ext cx="6919595" cy="378333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431540" y="2348865"/>
            <a:ext cx="6637020" cy="1359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359785" y="4293235"/>
            <a:ext cx="6637020" cy="1359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48050" y="415290"/>
            <a:ext cx="5833110" cy="551878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544560" y="836930"/>
            <a:ext cx="472440" cy="445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841750" y="5157470"/>
            <a:ext cx="5525135" cy="798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724535"/>
            <a:ext cx="6469380" cy="50571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437890" y="4941570"/>
            <a:ext cx="6487160" cy="767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8399780" y="724535"/>
            <a:ext cx="548005" cy="347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6670" y="1485900"/>
            <a:ext cx="7229475" cy="355727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927985" y="2493010"/>
            <a:ext cx="6758940" cy="2500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3935" y="525145"/>
            <a:ext cx="613092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6425" y="648335"/>
            <a:ext cx="6245860" cy="51536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0320" y="476885"/>
            <a:ext cx="6483350" cy="541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5310" y="449580"/>
            <a:ext cx="6033770" cy="547814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0070" y="444500"/>
            <a:ext cx="6439535" cy="557974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8615045" y="939800"/>
            <a:ext cx="548005" cy="347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76320" y="5085080"/>
            <a:ext cx="5758815" cy="860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885" y="1125220"/>
            <a:ext cx="58578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5835" y="2996565"/>
            <a:ext cx="5467350" cy="21526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863975" y="1945640"/>
            <a:ext cx="5758815" cy="860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575685" y="3789045"/>
            <a:ext cx="5718175" cy="124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86200" y="379095"/>
            <a:ext cx="4710430" cy="574548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031990" y="2061210"/>
            <a:ext cx="1377950" cy="304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952490" y="2493010"/>
            <a:ext cx="2448560" cy="588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104380" y="3500755"/>
            <a:ext cx="1386840" cy="26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5993765" y="3861435"/>
            <a:ext cx="2416810" cy="637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621030"/>
            <a:ext cx="6139815" cy="529780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359785" y="1917065"/>
            <a:ext cx="5636260" cy="390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6220" y="433705"/>
            <a:ext cx="6738620" cy="538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99920" y="1152525"/>
            <a:ext cx="83915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4685" y="553085"/>
            <a:ext cx="6880860" cy="515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7205" y="601980"/>
            <a:ext cx="7131685" cy="51371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4680" y="447675"/>
            <a:ext cx="5880100" cy="543941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072765" y="2708910"/>
            <a:ext cx="6011545" cy="3298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1540" y="908050"/>
            <a:ext cx="543877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3930" y="2997835"/>
            <a:ext cx="54102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00450" y="392430"/>
            <a:ext cx="5234940" cy="5664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2860" y="461645"/>
            <a:ext cx="7744460" cy="547687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107805" y="2348865"/>
            <a:ext cx="861695" cy="344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676640" y="2847340"/>
            <a:ext cx="807720" cy="297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8604250" y="4004945"/>
            <a:ext cx="880745" cy="318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8874760" y="5064760"/>
            <a:ext cx="1094740" cy="306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8567420" y="5518150"/>
            <a:ext cx="802640" cy="278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7325" y="1336675"/>
            <a:ext cx="7980045" cy="321437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8946515" y="2418715"/>
            <a:ext cx="549910" cy="400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  <p:tag name="KSO_WM_UNIT_PLACING_PICTURE_USER_VIEWPORT" val="{&quot;height&quot;:2175,&quot;width&quot;:8640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commondata" val="eyJoZGlkIjoiYjBlNzdiN2MxYmZlMzA5MjgwYTQyMDI4MjkxMmFjNjcifQ=="/>
  <p:tag name="KSO_WPP_MARK_KEY" val="9902bbe9-1412-4337-87b1-68a9eeb57384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129</Words>
  <Application>WPS 演示</Application>
  <PresentationFormat>宽屏</PresentationFormat>
  <Paragraphs>86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2024-07-16T05:02:47Z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DF6F82848EB04256BC199E7045F40B24_13</vt:lpwstr>
  </property>
</Properties>
</file>